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7" r:id="rId3"/>
    <p:sldId id="256" r:id="rId4"/>
    <p:sldId id="263" r:id="rId5"/>
    <p:sldId id="264" r:id="rId6"/>
    <p:sldId id="261" r:id="rId7"/>
    <p:sldId id="266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11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9A6E2-718E-6344-BBFC-318E74E66D1E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6A03F-645E-3C43-9AA2-F69F368D6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26A03F-645E-3C43-9AA2-F69F368D69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D5E1E-D599-1449-A988-05531D8A7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09A5B-7D05-D048-8240-9E5D352A4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08519-C44B-BF41-BBDE-8ACCDB87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1538F-B3FE-5940-9B90-A1D1FAEB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EC63C-05E6-0A41-BD29-36AD0A2F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FCC25-C158-9D4E-BAE2-CF128E36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398B55-DE48-F949-B577-CF159203E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FAC8D-9A28-D84F-B301-C8D9A6003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FA353-FEC6-D942-9C54-E6D37EEF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C0FB-1991-0343-BE07-3FF28D6D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95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428CB1-D532-E24B-82B7-8DF2FBE0E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85BC0-856D-DD48-A784-EEA3EB8C6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23992-537B-9149-BB53-7C705B91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345F0-41E1-EF4A-980A-5CD31F12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3927B-3B10-A64C-BDAE-E0147068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2C793-1DDB-5E4A-A269-37332669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E4C7E-227F-C543-878A-DEF85AB1A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6E2AA-B0B0-FB47-BD53-6AAB2B6B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DB03F-353F-DB4C-80DC-20DC0BE6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D024B-80D8-834C-AC6D-C72742F8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8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7E82-D8D4-B24F-AB4C-6C6EB821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A4A58-52C6-D749-BDE2-A23E68C3A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97B47-43DD-5F40-A6D0-309972D52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5588-8501-0B45-AB9F-617123CC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08450-5670-C342-B1EF-3C0EFD0C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A99DB-0602-BD4A-B44B-7746445C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1431D-52EF-E349-954F-B72A94A7B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932CC-A61B-5F46-BF7F-488894A81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51B13-E7C4-CE4D-976E-5A5200C1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0AD73-7D56-624D-9542-E2E8E8AE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EB75-AB82-984E-95F2-00CB38B9D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5BFE-27D2-8448-BEAF-BFEEF033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06B4B-AB31-034B-941A-321215778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D789F5-40E2-314A-B018-059AD38D3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8961E-8A61-E24C-8F43-0BF875241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DA0B5-4D67-CD44-961D-FFE492566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88A85E-955E-3C44-9A4D-C049061EA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775B1-5A7B-0846-B356-BCF50330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B751C-8C47-2945-B0D2-452B072E2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2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89E57-E774-2049-A13D-D24F6A029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531B12-C133-2441-8A79-4B9F23078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68DF1-DC54-5D4C-B4B6-18482DEC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BD952-71DD-0247-A835-C91BC8E90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0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86297-F771-E641-A535-FAB202E0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A2741-C348-0C49-8FE5-DC7D4E66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1B72D9-C92E-2A49-B41F-B2DD88E4C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3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6B054-6DB7-D045-A818-CF246130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4BE29-8A02-494B-895E-2B5094CC1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01C47-F31B-054B-BA78-675B3E10D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77CEF-457A-E94D-8DFB-24237935F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86139-2BFB-A147-9D8C-618DC25F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F52F-2FF9-EB4A-88ED-30B8B7E1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9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E8C4-4001-1D48-8AEA-4361E42AC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F8719A-F6E7-CA48-8786-F65809831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375DB-C795-F645-AC68-4BBB6D6CD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89008-5624-E246-BDC5-7B47BB08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4FC19-8082-D44F-B7EC-509EC6D4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2A23B9-BC13-3145-8544-5B8DCEDA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486805-25D7-A143-9BE4-ED263426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1712C-0C05-8C4A-8CE3-F3C4F8D5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C03C-FD39-BF41-B2BA-DA74DEDA9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85DD0-9F4C-6646-815B-96BD97B574D6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DF53B-D6CE-5047-BA95-8F0479FD7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7E074-668A-9141-9EBC-CF4B1B0E5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EEFB-D743-0549-A9BE-6DDC08BA9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1E09C-77FC-B24C-9EBB-C2E6CB88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u="sng" dirty="0">
                <a:latin typeface="Comic Sans MS" panose="030F0902030302020204" pitchFamily="66" charset="0"/>
              </a:rPr>
            </a:br>
            <a:r>
              <a:rPr lang="en-US" u="sng" dirty="0">
                <a:latin typeface="Comic Sans MS" panose="030F0902030302020204" pitchFamily="66" charset="0"/>
              </a:rPr>
              <a:t>Lockington Village Community Green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1748A-041D-E847-9909-AE307B5AD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0912" y="2076356"/>
            <a:ext cx="770644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Public Meeting – Village Hall</a:t>
            </a:r>
          </a:p>
          <a:p>
            <a:pPr marL="0" indent="0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902030302020204" pitchFamily="66" charset="0"/>
              </a:rPr>
              <a:t>Date to be agreed (re Covid restrictions)</a:t>
            </a:r>
          </a:p>
        </p:txBody>
      </p:sp>
    </p:spTree>
    <p:extLst>
      <p:ext uri="{BB962C8B-B14F-4D97-AF65-F5344CB8AC3E}">
        <p14:creationId xmlns:p14="http://schemas.microsoft.com/office/powerpoint/2010/main" val="367099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151B-2146-E04F-8C25-4F7C6272A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4" y="157656"/>
            <a:ext cx="10515600" cy="1325563"/>
          </a:xfrm>
        </p:spPr>
        <p:txBody>
          <a:bodyPr>
            <a:normAutofit/>
          </a:bodyPr>
          <a:lstStyle/>
          <a:p>
            <a:r>
              <a:rPr lang="en-US" u="sng" dirty="0">
                <a:latin typeface="Comic Sans MS" panose="030F0902030302020204" pitchFamily="66" charset="0"/>
              </a:rPr>
              <a:t>Questionnaire Feedback </a:t>
            </a:r>
            <a:endParaRPr lang="en-US" sz="4000" u="sng" dirty="0"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4AA1C-A927-564F-8D92-BF9577AC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4" y="1195534"/>
            <a:ext cx="11540780" cy="5504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Question 1:</a:t>
            </a:r>
          </a:p>
          <a:p>
            <a:pPr marL="0" indent="0">
              <a:buNone/>
            </a:pPr>
            <a:r>
              <a:rPr lang="en-US" sz="2400" u="sng" dirty="0"/>
              <a:t>Do you endorse the Land Exchange proposed?</a:t>
            </a:r>
          </a:p>
          <a:p>
            <a:pPr marL="0" indent="0">
              <a:buNone/>
            </a:pPr>
            <a:endParaRPr lang="en-US" u="sng" dirty="0"/>
          </a:p>
          <a:p>
            <a:pPr lvl="1"/>
            <a:r>
              <a:rPr lang="en-US" sz="3500" dirty="0">
                <a:solidFill>
                  <a:srgbClr val="FF0000"/>
                </a:solidFill>
              </a:rPr>
              <a:t>84% YES</a:t>
            </a:r>
            <a:endParaRPr lang="en-US" dirty="0">
              <a:solidFill>
                <a:srgbClr val="FF0000"/>
              </a:solidFill>
            </a:endParaRPr>
          </a:p>
          <a:p>
            <a:pPr marL="9525" lvl="1" indent="0">
              <a:buNone/>
            </a:pPr>
            <a:r>
              <a:rPr lang="en-US" u="sng" dirty="0"/>
              <a:t>Question 2: </a:t>
            </a:r>
          </a:p>
          <a:p>
            <a:pPr marL="0" indent="0">
              <a:buNone/>
            </a:pPr>
            <a:r>
              <a:rPr lang="en-US" sz="2400" u="sng" dirty="0"/>
              <a:t>Do you endorse the idea of a small Village Community Green on the exchanged land?</a:t>
            </a:r>
          </a:p>
          <a:p>
            <a:pPr marL="0" indent="0">
              <a:buNone/>
            </a:pPr>
            <a:endParaRPr lang="en-US" sz="2400" u="sng" dirty="0"/>
          </a:p>
          <a:p>
            <a:pPr lvl="1"/>
            <a:r>
              <a:rPr lang="en-US" sz="3500" dirty="0">
                <a:solidFill>
                  <a:srgbClr val="FF0000"/>
                </a:solidFill>
              </a:rPr>
              <a:t>79% YES</a:t>
            </a:r>
            <a:endParaRPr lang="en-US" sz="1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0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4732AB-315C-F447-8FF2-218F671312E3}"/>
              </a:ext>
            </a:extLst>
          </p:cNvPr>
          <p:cNvSpPr/>
          <p:nvPr/>
        </p:nvSpPr>
        <p:spPr>
          <a:xfrm>
            <a:off x="469187" y="296097"/>
            <a:ext cx="105906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omic Sans MS" panose="030F0902030302020204" pitchFamily="66" charset="0"/>
              </a:rPr>
              <a:t>Question’s 3&amp;4  - </a:t>
            </a:r>
            <a:r>
              <a:rPr lang="en-US" sz="2400" u="sng" dirty="0">
                <a:solidFill>
                  <a:srgbClr val="FF0000"/>
                </a:solidFill>
                <a:latin typeface="Comic Sans MS" panose="030F0902030302020204" pitchFamily="66" charset="0"/>
              </a:rPr>
              <a:t>“TOP FIVE RESULTS”</a:t>
            </a:r>
          </a:p>
          <a:p>
            <a:endParaRPr lang="en-US" sz="1200" u="sng" dirty="0">
              <a:latin typeface="Comic Sans MS" panose="030F0902030302020204" pitchFamily="66" charset="0"/>
            </a:endParaRPr>
          </a:p>
          <a:p>
            <a:r>
              <a:rPr lang="en-US" sz="2400" u="sng" dirty="0">
                <a:latin typeface="Comic Sans MS" panose="030F0902030302020204" pitchFamily="66" charset="0"/>
              </a:rPr>
              <a:t>What would you LIKE/NOT LIKE to see provided in the proposed </a:t>
            </a:r>
          </a:p>
          <a:p>
            <a:r>
              <a:rPr lang="en-US" sz="2400" u="sng" dirty="0">
                <a:latin typeface="Comic Sans MS" panose="030F0902030302020204" pitchFamily="66" charset="0"/>
              </a:rPr>
              <a:t>Lockington Village Community Green?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F953B0-B5DE-2740-9D47-9D0E4370902E}"/>
              </a:ext>
            </a:extLst>
          </p:cNvPr>
          <p:cNvSpPr/>
          <p:nvPr/>
        </p:nvSpPr>
        <p:spPr>
          <a:xfrm>
            <a:off x="469187" y="2492075"/>
            <a:ext cx="53151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Grass Field, Wild Flowers, Shrubs &amp; Trees (58)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Seating/Benches/Tables (52)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Children's Play Area (25)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Area for National/Village Celebrations/Fete (8)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Covered Seating/Pavilion (6)</a:t>
            </a:r>
          </a:p>
          <a:p>
            <a:endParaRPr lang="en-US" dirty="0">
              <a:latin typeface="Comic Sans MS" panose="030F09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30BF35-6EC9-FB43-A731-4F5FB66A3779}"/>
              </a:ext>
            </a:extLst>
          </p:cNvPr>
          <p:cNvSpPr txBox="1"/>
          <p:nvPr/>
        </p:nvSpPr>
        <p:spPr>
          <a:xfrm>
            <a:off x="1576099" y="1954988"/>
            <a:ext cx="99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FOR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D7420B-9BE7-7242-8DE3-82F4A2565025}"/>
              </a:ext>
            </a:extLst>
          </p:cNvPr>
          <p:cNvSpPr txBox="1"/>
          <p:nvPr/>
        </p:nvSpPr>
        <p:spPr>
          <a:xfrm>
            <a:off x="8026558" y="2035983"/>
            <a:ext cx="211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AGAINST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B0652-791B-8B4B-862F-973258A8D793}"/>
              </a:ext>
            </a:extLst>
          </p:cNvPr>
          <p:cNvSpPr/>
          <p:nvPr/>
        </p:nvSpPr>
        <p:spPr>
          <a:xfrm>
            <a:off x="6981290" y="2492075"/>
            <a:ext cx="45095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Children's Play Area (25)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Groups of Youth’s (9)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Car Parking provided (8)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Covered Seating/Pavilion (8)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No dogs/Dogs roaming free (7)</a:t>
            </a:r>
          </a:p>
          <a:p>
            <a:endParaRPr lang="en-US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7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4732AB-315C-F447-8FF2-218F671312E3}"/>
              </a:ext>
            </a:extLst>
          </p:cNvPr>
          <p:cNvSpPr/>
          <p:nvPr/>
        </p:nvSpPr>
        <p:spPr>
          <a:xfrm>
            <a:off x="469187" y="296097"/>
            <a:ext cx="1059069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omic Sans MS" panose="030F0902030302020204" pitchFamily="66" charset="0"/>
              </a:rPr>
              <a:t>Question 5</a:t>
            </a:r>
            <a:endParaRPr lang="en-US" sz="1200" u="sng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r>
              <a:rPr lang="en-US" sz="2000" u="sng" dirty="0">
                <a:latin typeface="Comic Sans MS" panose="030F0902030302020204" pitchFamily="66" charset="0"/>
              </a:rPr>
              <a:t>Any Additional comments you or any member of your family would like to make?</a:t>
            </a:r>
          </a:p>
          <a:p>
            <a:endParaRPr lang="en-US" sz="800" u="sng" dirty="0">
              <a:latin typeface="Comic Sans MS" panose="030F0902030302020204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Excellent idea/Fantastic opportunity to bring the community together (12).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1600" dirty="0">
                <a:latin typeface="Comic Sans MS" panose="030F0902030302020204" pitchFamily="66" charset="0"/>
              </a:rPr>
              <a:t>Important Focal point for the village (9).</a:t>
            </a:r>
            <a:endParaRPr lang="en-US" sz="1600" dirty="0">
              <a:latin typeface="Comic Sans MS" panose="030F0902030302020204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Concern of Maintenance of the area (8).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Look at other facilities locally to see what works (5).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Litter concerns (5).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Access point seems unsafe/road safety (5).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Gated/Locked from 8pm to 8am (3).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Please remember the young people (2).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The paddock is very wet ground and will require drainage (unusable during some parts of the year) (2).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Who will use it? White elephant – only visitors and walkers will use it (2).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Help with gardening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Lighting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Offer of help to run Boules Club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Any other ideas rather than land exchange?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Improvements to Beck to encourage wildlife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Views of resident of adjacent properties?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Honesty box to help with upkeep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1600" dirty="0">
                <a:latin typeface="Comic Sans MS" panose="030F0902030302020204" pitchFamily="66" charset="0"/>
              </a:rPr>
              <a:t>Developed incrementally (1).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1600" dirty="0">
                <a:latin typeface="Comic Sans MS" panose="030F0902030302020204" pitchFamily="66" charset="0"/>
              </a:rPr>
              <a:t>Land swap would retain green area in the centre of the village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GB" sz="1600" dirty="0">
                <a:latin typeface="Comic Sans MS" panose="030F0902030302020204" pitchFamily="66" charset="0"/>
              </a:rPr>
              <a:t>Continue to rent paddock to create income for the Parish Council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>
                <a:latin typeface="Comic Sans MS" panose="030F0902030302020204" pitchFamily="66" charset="0"/>
              </a:rPr>
              <a:t>What happens to farm buildings at Manor Farm (1)?</a:t>
            </a:r>
          </a:p>
        </p:txBody>
      </p:sp>
    </p:spTree>
    <p:extLst>
      <p:ext uri="{BB962C8B-B14F-4D97-AF65-F5344CB8AC3E}">
        <p14:creationId xmlns:p14="http://schemas.microsoft.com/office/powerpoint/2010/main" val="171285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4732AB-315C-F447-8FF2-218F671312E3}"/>
              </a:ext>
            </a:extLst>
          </p:cNvPr>
          <p:cNvSpPr/>
          <p:nvPr/>
        </p:nvSpPr>
        <p:spPr>
          <a:xfrm>
            <a:off x="469187" y="296097"/>
            <a:ext cx="1059069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omic Sans MS" panose="030F0902030302020204" pitchFamily="66" charset="0"/>
              </a:rPr>
              <a:t>Question 6</a:t>
            </a:r>
          </a:p>
          <a:p>
            <a:endParaRPr lang="en-US" sz="1200" u="sng" dirty="0">
              <a:latin typeface="Comic Sans MS" panose="030F0902030302020204" pitchFamily="66" charset="0"/>
            </a:endParaRPr>
          </a:p>
          <a:p>
            <a:r>
              <a:rPr lang="en-US" sz="2400" u="sng" dirty="0">
                <a:latin typeface="Comic Sans MS" panose="030F0902030302020204" pitchFamily="66" charset="0"/>
              </a:rPr>
              <a:t>If the land exchange is endorsed, would you be interested in getting more involved in developing the ideas for the Village Community Green and joining a small working group.?</a:t>
            </a:r>
          </a:p>
          <a:p>
            <a:endParaRPr lang="en-US" sz="2400" u="sng" dirty="0">
              <a:latin typeface="Comic Sans MS" panose="030F0902030302020204" pitchFamily="66" charset="0"/>
            </a:endParaRPr>
          </a:p>
          <a:p>
            <a:endParaRPr lang="en-US" sz="2400" u="sng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mic Sans MS" panose="030F0902030302020204" pitchFamily="66" charset="0"/>
              </a:rPr>
              <a:t>YES – 26%</a:t>
            </a:r>
          </a:p>
          <a:p>
            <a:endParaRPr lang="en-US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r>
              <a:rPr lang="en-US" sz="1400" i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endParaRPr lang="en-US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endParaRPr lang="en-US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endParaRPr lang="en-US" sz="24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50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E8A9E-1FA5-AF46-8A33-4F26FC14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71" y="190953"/>
            <a:ext cx="10515600" cy="649167"/>
          </a:xfrm>
        </p:spPr>
        <p:txBody>
          <a:bodyPr>
            <a:normAutofit/>
          </a:bodyPr>
          <a:lstStyle/>
          <a:p>
            <a:r>
              <a:rPr lang="en-US" sz="2400" u="sng" dirty="0">
                <a:latin typeface="Comic Sans MS" panose="030F0902030302020204" pitchFamily="66" charset="0"/>
              </a:rPr>
              <a:t>Things for LPC to Consider</a:t>
            </a:r>
            <a:endParaRPr lang="en-US" sz="2400" u="sng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485E3-08D5-4541-A568-25C53631E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5" y="789320"/>
            <a:ext cx="10515600" cy="52734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800" dirty="0">
              <a:latin typeface="Comic Sans MS" panose="030F0902030302020204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Grants to allow the development of the Community Green (Hornsea 4?).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Access to Community Green –from Thorpe. </a:t>
            </a:r>
          </a:p>
          <a:p>
            <a:pPr marL="514350" indent="-514350">
              <a:buFont typeface="+mj-lt"/>
              <a:buAutoNum type="arabicPeriod"/>
            </a:pPr>
            <a:endParaRPr lang="en-GB" sz="800" dirty="0">
              <a:latin typeface="Comic Sans MS" panose="030F0902030302020204" pitchFamily="66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en-GB" sz="1200" dirty="0">
                <a:solidFill>
                  <a:srgbClr val="FF0000"/>
                </a:solidFill>
                <a:latin typeface="Comic Sans MS" panose="030F0902030302020204" pitchFamily="66" charset="0"/>
              </a:rPr>
              <a:t>Consider safety</a:t>
            </a:r>
          </a:p>
          <a:p>
            <a:pPr lvl="3">
              <a:buFont typeface="Wingdings" pitchFamily="2" charset="2"/>
              <a:buChar char="Ø"/>
            </a:pPr>
            <a:r>
              <a:rPr lang="en-GB" sz="1200" dirty="0">
                <a:solidFill>
                  <a:srgbClr val="FF0000"/>
                </a:solidFill>
                <a:latin typeface="Comic Sans MS" panose="030F0902030302020204" pitchFamily="66" charset="0"/>
              </a:rPr>
              <a:t>Consider planning</a:t>
            </a:r>
          </a:p>
          <a:p>
            <a:pPr lvl="3">
              <a:buFont typeface="Wingdings" pitchFamily="2" charset="2"/>
              <a:buChar char="Ø"/>
            </a:pPr>
            <a:r>
              <a:rPr lang="en-GB" sz="1200" dirty="0">
                <a:solidFill>
                  <a:srgbClr val="FF0000"/>
                </a:solidFill>
                <a:latin typeface="Comic Sans MS" panose="030F0902030302020204" pitchFamily="66" charset="0"/>
              </a:rPr>
              <a:t>Consider cost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Maintenance of ANY equipment installed on the Green.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Maintenance of the Green itself (Shrubs/Trees/Grass/Hedges/Bins). Maintenance contract to be established?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Insurance – we will have to add the Green to our policy (possible cost implication?)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Disabled Access to be designed professionally.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Litter Bins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>
                <a:latin typeface="Comic Sans MS" panose="030F0902030302020204" pitchFamily="66" charset="0"/>
              </a:rPr>
              <a:t>Possible income from Paddock rental.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>
              <a:latin typeface="Comic Sans MS" panose="030F0902030302020204" pitchFamily="66" charset="0"/>
            </a:endParaRPr>
          </a:p>
          <a:p>
            <a:pPr marL="0" indent="0">
              <a:buNone/>
            </a:pPr>
            <a:endParaRPr lang="en-GB" sz="1800" dirty="0"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0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1413-E87A-8B4B-9D05-D485C7F99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347337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24732AB-315C-F447-8FF2-218F671312E3}"/>
              </a:ext>
            </a:extLst>
          </p:cNvPr>
          <p:cNvSpPr/>
          <p:nvPr/>
        </p:nvSpPr>
        <p:spPr>
          <a:xfrm>
            <a:off x="469187" y="296097"/>
            <a:ext cx="1059069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omic Sans MS" panose="030F0902030302020204" pitchFamily="66" charset="0"/>
              </a:rPr>
              <a:t>Question 4</a:t>
            </a:r>
            <a:endParaRPr lang="en-US" sz="1200" u="sng" dirty="0">
              <a:latin typeface="Comic Sans MS" panose="030F0902030302020204" pitchFamily="66" charset="0"/>
            </a:endParaRPr>
          </a:p>
          <a:p>
            <a:r>
              <a:rPr lang="en-US" sz="2400" u="sng" dirty="0">
                <a:latin typeface="Comic Sans MS" panose="030F0902030302020204" pitchFamily="66" charset="0"/>
              </a:rPr>
              <a:t>What would you </a:t>
            </a:r>
            <a:r>
              <a:rPr lang="en-US" sz="2400" u="sng" dirty="0">
                <a:solidFill>
                  <a:srgbClr val="FF0000"/>
                </a:solidFill>
                <a:latin typeface="Comic Sans MS" panose="030F0902030302020204" pitchFamily="66" charset="0"/>
              </a:rPr>
              <a:t>NOT</a:t>
            </a:r>
            <a:r>
              <a:rPr lang="en-US" sz="2400" u="sng" dirty="0">
                <a:latin typeface="Comic Sans MS" panose="030F0902030302020204" pitchFamily="66" charset="0"/>
              </a:rPr>
              <a:t> want to see provided in the proposed </a:t>
            </a:r>
          </a:p>
          <a:p>
            <a:r>
              <a:rPr lang="en-US" sz="2400" u="sng" dirty="0">
                <a:latin typeface="Comic Sans MS" panose="030F0902030302020204" pitchFamily="66" charset="0"/>
              </a:rPr>
              <a:t>Lockington Village Community Green?</a:t>
            </a:r>
          </a:p>
          <a:p>
            <a:pPr lvl="1"/>
            <a:endParaRPr lang="en-US" sz="1200" u="sng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Children's Playground (25)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Groups of Youths (9)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Car Parking (8)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No shelter/Structure (8)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Dogs roaming free/No Dogs (7)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Picnic Tables (5)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Vehicle access (4)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Football Pitch/Goals (3)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Concrete (2)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Brightly </a:t>
            </a:r>
            <a:r>
              <a:rPr lang="en-US" sz="1400" dirty="0" err="1">
                <a:latin typeface="Comic Sans MS" panose="030F0902030302020204" pitchFamily="66" charset="0"/>
              </a:rPr>
              <a:t>coloured</a:t>
            </a:r>
            <a:r>
              <a:rPr lang="en-US" sz="1400" dirty="0">
                <a:latin typeface="Comic Sans MS" panose="030F0902030302020204" pitchFamily="66" charset="0"/>
              </a:rPr>
              <a:t> plastic (2)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High maintenance garden/trees/equipment (2)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Seating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Ferris Wheel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Pots of bedding plants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Dog Bins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Floodlights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Swimming Pool or water feature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Allotments (1)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400" dirty="0">
                <a:latin typeface="Comic Sans MS" panose="030F0902030302020204" pitchFamily="66" charset="0"/>
              </a:rPr>
              <a:t>More Houses (1)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1400" dirty="0">
              <a:solidFill>
                <a:srgbClr val="FF0000"/>
              </a:solidFill>
              <a:latin typeface="Comic Sans MS" panose="030F0902030302020204" pitchFamily="66" charset="0"/>
            </a:endParaRPr>
          </a:p>
          <a:p>
            <a:r>
              <a:rPr lang="en-US" sz="1400" i="1" dirty="0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  <a:endParaRPr lang="en-US" sz="14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8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B2B6E-4723-494D-8B92-4A184973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23" y="250934"/>
            <a:ext cx="10515600" cy="1325563"/>
          </a:xfrm>
        </p:spPr>
        <p:txBody>
          <a:bodyPr>
            <a:noAutofit/>
          </a:bodyPr>
          <a:lstStyle/>
          <a:p>
            <a:r>
              <a:rPr lang="en-US" sz="2000" u="sng" dirty="0">
                <a:latin typeface="Comic Sans MS" panose="030F0902030302020204" pitchFamily="66" charset="0"/>
              </a:rPr>
              <a:t>Question 3  - “OTHERS”</a:t>
            </a:r>
            <a:br>
              <a:rPr lang="en-US" sz="2000" u="sng" dirty="0">
                <a:solidFill>
                  <a:schemeClr val="accent6">
                    <a:lumMod val="75000"/>
                  </a:schemeClr>
                </a:solidFill>
                <a:latin typeface="Comic Sans MS" panose="030F0902030302020204" pitchFamily="66" charset="0"/>
              </a:rPr>
            </a:br>
            <a:r>
              <a:rPr lang="en-US" sz="2000" u="sng" dirty="0">
                <a:latin typeface="Comic Sans MS" panose="030F0902030302020204" pitchFamily="66" charset="0"/>
              </a:rPr>
              <a:t>What would you LIKE to see </a:t>
            </a:r>
            <a:r>
              <a:rPr lang="en-US" sz="2000" u="sng">
                <a:latin typeface="Comic Sans MS" panose="030F0902030302020204" pitchFamily="66" charset="0"/>
              </a:rPr>
              <a:t>provided in the proposed </a:t>
            </a:r>
            <a:br>
              <a:rPr lang="en-US" sz="2000" u="sng" dirty="0">
                <a:latin typeface="Comic Sans MS" panose="030F0902030302020204" pitchFamily="66" charset="0"/>
              </a:rPr>
            </a:br>
            <a:r>
              <a:rPr lang="en-US" sz="2000" u="sng" dirty="0">
                <a:latin typeface="Comic Sans MS" panose="030F0902030302020204" pitchFamily="66" charset="0"/>
              </a:rPr>
              <a:t>Lockington Village Community Green?</a:t>
            </a:r>
            <a:br>
              <a:rPr lang="en-US" sz="2400" u="sng" dirty="0">
                <a:latin typeface="Comic Sans MS" panose="030F0902030302020204" pitchFamily="66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BDDC-1F1E-C946-A380-44583CC7F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12" y="1255470"/>
            <a:ext cx="11059275" cy="534828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Comic Sans MS" panose="030F0902030302020204" pitchFamily="66" charset="0"/>
              </a:rPr>
              <a:t>Tennis Courts/Basket Ball hoops (4)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Keep as Paddock (4)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Boules/</a:t>
            </a:r>
            <a:r>
              <a:rPr lang="en-US" sz="1400" dirty="0" err="1">
                <a:latin typeface="Comic Sans MS" panose="030F0902030302020204" pitchFamily="66" charset="0"/>
              </a:rPr>
              <a:t>Petanque</a:t>
            </a:r>
            <a:r>
              <a:rPr lang="en-US" sz="1400" dirty="0">
                <a:latin typeface="Comic Sans MS" panose="030F0902030302020204" pitchFamily="66" charset="0"/>
              </a:rPr>
              <a:t> Court for all ages (4)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Bird Boxes/Bath (4)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Rubbish &amp; Dog Waste Bins (3)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Rustic Climbing Frame &amp; Swings (2)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Disability Access &amp; Pushchair friendly (2)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Area for ball games (2)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Pond (2)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Pedestrian Entrance only (no Cars or Caravans (2)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Secure Fencing (1)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Commemorative Garden (1)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Good lighting (H&amp;S), Timed Access (1)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Bike Rack (1)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Putting Green (1)</a:t>
            </a:r>
          </a:p>
          <a:p>
            <a:r>
              <a:rPr lang="en-US" sz="1400" dirty="0">
                <a:latin typeface="Comic Sans MS" panose="030F0902030302020204" pitchFamily="66" charset="0"/>
              </a:rPr>
              <a:t>View of the Beck (cut some hedges) (1)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811</Words>
  <Application>Microsoft Macintosh PowerPoint</Application>
  <PresentationFormat>Widescreen</PresentationFormat>
  <Paragraphs>127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Wingdings</vt:lpstr>
      <vt:lpstr>Office Theme</vt:lpstr>
      <vt:lpstr> Lockington Village Community Green</vt:lpstr>
      <vt:lpstr>Questionnaire Feedback </vt:lpstr>
      <vt:lpstr>PowerPoint Presentation</vt:lpstr>
      <vt:lpstr>PowerPoint Presentation</vt:lpstr>
      <vt:lpstr>PowerPoint Presentation</vt:lpstr>
      <vt:lpstr>Things for LPC to Consider</vt:lpstr>
      <vt:lpstr>Appendices</vt:lpstr>
      <vt:lpstr>PowerPoint Presentation</vt:lpstr>
      <vt:lpstr>Question 3  - “OTHERS” What would you LIKE to see provided in the proposed  Lockington Village Community Green?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61</cp:revision>
  <cp:lastPrinted>2020-07-18T14:01:47Z</cp:lastPrinted>
  <dcterms:created xsi:type="dcterms:W3CDTF">2020-07-18T13:53:26Z</dcterms:created>
  <dcterms:modified xsi:type="dcterms:W3CDTF">2020-11-05T12:08:10Z</dcterms:modified>
</cp:coreProperties>
</file>